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CC8F67-F831-91A8-CFFA-0B917DD24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AF1E4AC-292B-0DCC-DA3E-594C73902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933C96-9F62-AF39-88CF-B853579D8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34622F-C7E5-67E1-DA43-A2FF4F2D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B55F10-1359-1E7E-036D-9036CE18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23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045456-4DEE-9670-2167-E16F504CB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E1D131-9ECE-2D35-3A10-C46D4A14D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33AF4E-2B82-C5CF-5668-A95AD0EA9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E785C8-B895-D01A-AA98-E64D0AE33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E0E67A-468F-4D4D-3EC1-A72E7478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13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22CB35F-E43C-C11C-1A56-5C1BC8419F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E31D34-5853-93F1-6E53-91F286498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5BC52A-3289-5207-EE6C-EEC0B905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1340D-D500-FD2A-575C-2097008FF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F3470A-BFFF-826A-EE9E-EE5BF7477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24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62EA14-7BF7-DF5C-9C9F-4094B312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946169-7B30-5F1F-589A-ADA39EA6A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C9007B-4EA5-6070-6DAD-44AF9FC36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B6A323-1762-66E6-8650-EAEBF9F4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545348-063F-BED1-F75C-A78CC1EDA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03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8DB13B-504F-236F-5EE2-25A9EB89E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63276B-0832-33F8-F9A1-9057E1838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7EB6EB-5D2F-393F-3D3E-808893A0A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A8D26F-ED01-6334-335B-43CD37C48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ADDF2E-FAF1-277D-4D59-7B3ADC91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6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8375EE-3C02-4307-FF30-C56B11D3C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DBB867-5C3A-583D-71B1-A5BA6D4D4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532F09-9701-7241-E4A3-54E7954BE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AB4A90-5D66-C59C-6B25-9FD22941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188A41-3302-819D-2E1C-2AFB43E91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4AB20C-6ACE-ABFB-B3DC-D026BAE9C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90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EF01D7-C084-6247-651D-E9920BE3E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E97728-998E-BB56-0CAD-8B2F4F34E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21D2B6A-330A-166A-A424-73422A5C8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9A24CB7-13EF-BE78-75AE-DE21FE44A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282C0B6-0FAE-98B3-DE43-ED7AFF083C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1183EA1-D0B0-8183-4425-4B100FB97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CBC6D10-368B-00C9-A650-D87A4DE7B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C8A2C3C-0985-186F-CE16-35D402F9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46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9F088-EADB-A8FC-9FDA-B9CC92F0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5C8017-80E8-9931-3648-B33C8ABA2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A432AA-CA9E-FF53-B9EF-B6B9CF927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6D37A3-F326-E013-3E53-B51C84A3F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51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FB3D8C-3DBB-A9E8-BB36-49C103BF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A863727-FEE9-1FC8-3DCA-733CD23FD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D3A680-36F0-6C18-AD48-1DB7E721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AADA73-8777-3001-5100-4CBFE4F07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021DB6-5BE2-229F-F84E-509E25BAA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150B74-3527-38C2-B7D9-5714A7BAA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6A670C-0B01-4F7B-15D0-F2A18C4A9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293DC7-A21D-F466-9D08-4CAAFD065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3625A8-C520-77DD-0C54-522330F5A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79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C21BD-9D55-1D7C-D93B-2F6798EF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00A3122-5BAB-3DD2-D487-771772F886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497ED7-D4DE-92B7-9911-1D19E5C68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1CD296-6AE1-C315-B561-E9FE9FDE1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1AA0D7-20D1-860E-78AA-B8E6C9B6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1C1DAD-6197-42A7-B9AD-F96815FFA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13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4CE86A9-1000-9C00-DF57-F5E4968DD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0AAC45-8119-8302-66C7-9D53D142F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7F071F-11F9-1654-CA4F-BDD2BF2EF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2404E-F993-476D-B04A-2B5BE5DE246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2EE862-C2B6-1633-67B9-9ABFDB94E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46DACD-D73F-FF0B-E5A8-BB53EB12A2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02F17-03A0-4432-983D-8FD975DBF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59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8BAA042-50C1-326A-33C8-2281A5A35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151763"/>
            <a:ext cx="8334375" cy="6532078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E05E2741-3C66-9B79-7090-13D0EEB32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850" y="4505325"/>
            <a:ext cx="17907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3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境 内  行 仁 RDo</dc:creator>
  <cp:lastModifiedBy>境 内  行 仁 RDo</cp:lastModifiedBy>
  <cp:revision>1</cp:revision>
  <dcterms:created xsi:type="dcterms:W3CDTF">2023-12-22T01:07:44Z</dcterms:created>
  <dcterms:modified xsi:type="dcterms:W3CDTF">2023-12-22T01:08:57Z</dcterms:modified>
</cp:coreProperties>
</file>